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3763" cy="30275213"/>
  <p:notesSz cx="6858000" cy="9926638"/>
  <p:defaultTextStyle>
    <a:defPPr>
      <a:defRPr lang="de-DE"/>
    </a:defPPr>
    <a:lvl1pPr marL="0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1pPr>
    <a:lvl2pPr marL="2270478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2pPr>
    <a:lvl3pPr marL="4540964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3pPr>
    <a:lvl4pPr marL="6811441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4pPr>
    <a:lvl5pPr marL="9081919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5pPr>
    <a:lvl6pPr marL="11352397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6pPr>
    <a:lvl7pPr marL="13622883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7pPr>
    <a:lvl8pPr marL="15893360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8pPr>
    <a:lvl9pPr marL="18163842" algn="l" defTabSz="4540964" rtl="0" eaLnBrk="1" latinLnBrk="0" hangingPunct="1">
      <a:defRPr sz="89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5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86410"/>
  </p:normalViewPr>
  <p:slideViewPr>
    <p:cSldViewPr>
      <p:cViewPr varScale="1">
        <p:scale>
          <a:sx n="12" d="100"/>
          <a:sy n="12" d="100"/>
        </p:scale>
        <p:origin x="1776" y="40"/>
      </p:cViewPr>
      <p:guideLst>
        <p:guide orient="horz" pos="9536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7E67D30A-CA15-0E6F-ECE5-3063C4D1797F}"/>
              </a:ext>
            </a:extLst>
          </p:cNvPr>
          <p:cNvSpPr/>
          <p:nvPr userDrawn="1"/>
        </p:nvSpPr>
        <p:spPr>
          <a:xfrm>
            <a:off x="-178448" y="-75485"/>
            <a:ext cx="35847951" cy="4637913"/>
          </a:xfrm>
          <a:prstGeom prst="rect">
            <a:avLst/>
          </a:prstGeom>
          <a:solidFill>
            <a:srgbClr val="005F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22" dirty="0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5F2A5D2D-F8F7-BDD2-62EA-8B2078253A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207031" y="4548918"/>
            <a:ext cx="43010794" cy="75679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4137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AA928DF-1D8E-155A-3ACD-8F877A97B732}"/>
              </a:ext>
            </a:extLst>
          </p:cNvPr>
          <p:cNvSpPr/>
          <p:nvPr userDrawn="1"/>
        </p:nvSpPr>
        <p:spPr>
          <a:xfrm>
            <a:off x="-192470" y="28860591"/>
            <a:ext cx="43338208" cy="1470703"/>
          </a:xfrm>
          <a:prstGeom prst="rect">
            <a:avLst/>
          </a:prstGeom>
          <a:solidFill>
            <a:srgbClr val="005F84"/>
          </a:solidFill>
          <a:ln w="139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22" dirty="0"/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2E8E8BEC-7F84-4296-6F2B-AFDB2F00378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200629" y="28815455"/>
            <a:ext cx="43010794" cy="75679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4137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F24AD2F3-04E3-2C2B-2AA6-F2B47D6F5B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1529" y="29032417"/>
            <a:ext cx="10225136" cy="102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12813">
              <a:spcBef>
                <a:spcPct val="20000"/>
              </a:spcBef>
              <a:defRPr sz="2300">
                <a:solidFill>
                  <a:schemeClr val="tx1"/>
                </a:solidFill>
                <a:latin typeface="MetaNormal-Roman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MetaNormal-Roman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MetaNormal-Roman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MetaNormal-Roman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r>
              <a:rPr lang="de-DE" alt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Deutsche Verkehrswissenschaftliche Gesellschaft e. V.</a:t>
            </a:r>
          </a:p>
          <a:p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Weißenburger Str. 16, 13595 Berlin</a:t>
            </a:r>
          </a:p>
          <a:p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+49 (0)30 293 60 60 - </a:t>
            </a: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www.dvwg.de – hgs@dvwg.de</a:t>
            </a:r>
          </a:p>
        </p:txBody>
      </p:sp>
      <p:pic>
        <p:nvPicPr>
          <p:cNvPr id="3" name="Grafik 2" descr="Ein Bild, das Text, Screenshot, Grafikdesign, Wasser enthält.&#10;&#10;Automatisch generierte Beschreibung">
            <a:extLst>
              <a:ext uri="{FF2B5EF4-FFF2-40B4-BE49-F238E27FC236}">
                <a16:creationId xmlns:a16="http://schemas.microsoft.com/office/drawing/2014/main" id="{D54558B5-436E-970E-E11C-5CCCF8C26A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437" y="-75485"/>
            <a:ext cx="9275828" cy="4637914"/>
          </a:xfrm>
          <a:prstGeom prst="rect">
            <a:avLst/>
          </a:prstGeom>
        </p:spPr>
      </p:pic>
      <p:pic>
        <p:nvPicPr>
          <p:cNvPr id="5" name="Grafik 4" descr="Ein Bild, das Text, Grün, Schrift, Screenshot enthält.&#10;&#10;Automatisch generierte Beschreibung">
            <a:extLst>
              <a:ext uri="{FF2B5EF4-FFF2-40B4-BE49-F238E27FC236}">
                <a16:creationId xmlns:a16="http://schemas.microsoft.com/office/drawing/2014/main" id="{6764274B-59CC-A3CF-0CFD-CD1344D5AC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0467" y="28951238"/>
            <a:ext cx="2767650" cy="1380056"/>
          </a:xfrm>
          <a:prstGeom prst="rect">
            <a:avLst/>
          </a:prstGeom>
        </p:spPr>
      </p:pic>
      <p:pic>
        <p:nvPicPr>
          <p:cNvPr id="7" name="Grafik 6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706DED6E-99D6-9519-D917-AC2459C820C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66" y="619140"/>
            <a:ext cx="3630678" cy="3248664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C1E4B93-316C-4AFF-8189-2C5CC65E5357}"/>
              </a:ext>
            </a:extLst>
          </p:cNvPr>
          <p:cNvSpPr/>
          <p:nvPr userDrawn="1"/>
        </p:nvSpPr>
        <p:spPr>
          <a:xfrm>
            <a:off x="31699025" y="29032417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im Auftrag des Umweltbundesamtes</a:t>
            </a:r>
            <a:b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Projekt-Nr. 179244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07436" rtl="0" eaLnBrk="1" latinLnBrk="0" hangingPunct="1">
        <a:spcBef>
          <a:spcPct val="0"/>
        </a:spcBef>
        <a:buNone/>
        <a:defRPr sz="10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0287" indent="-790287" algn="l" defTabSz="2107436" rtl="0" eaLnBrk="1" latinLnBrk="0" hangingPunct="1">
        <a:spcBef>
          <a:spcPct val="20000"/>
        </a:spcBef>
        <a:buFont typeface="Arial" pitchFamily="34" charset="0"/>
        <a:buChar char="•"/>
        <a:defRPr sz="7368" kern="1200">
          <a:solidFill>
            <a:schemeClr val="tx1"/>
          </a:solidFill>
          <a:latin typeface="+mn-lt"/>
          <a:ea typeface="+mn-ea"/>
          <a:cs typeface="+mn-cs"/>
        </a:defRPr>
      </a:lvl1pPr>
      <a:lvl2pPr marL="1712293" indent="-658574" algn="l" defTabSz="2107436" rtl="0" eaLnBrk="1" latinLnBrk="0" hangingPunct="1">
        <a:spcBef>
          <a:spcPct val="20000"/>
        </a:spcBef>
        <a:buFont typeface="Arial" pitchFamily="34" charset="0"/>
        <a:buChar char="–"/>
        <a:defRPr sz="6459" kern="1200">
          <a:solidFill>
            <a:schemeClr val="tx1"/>
          </a:solidFill>
          <a:latin typeface="+mn-lt"/>
          <a:ea typeface="+mn-ea"/>
          <a:cs typeface="+mn-cs"/>
        </a:defRPr>
      </a:lvl2pPr>
      <a:lvl3pPr marL="2634294" indent="-526859" algn="l" defTabSz="2107436" rtl="0" eaLnBrk="1" latinLnBrk="0" hangingPunct="1">
        <a:spcBef>
          <a:spcPct val="20000"/>
        </a:spcBef>
        <a:buFont typeface="Arial" pitchFamily="34" charset="0"/>
        <a:buChar char="•"/>
        <a:defRPr sz="5550" kern="1200">
          <a:solidFill>
            <a:schemeClr val="tx1"/>
          </a:solidFill>
          <a:latin typeface="+mn-lt"/>
          <a:ea typeface="+mn-ea"/>
          <a:cs typeface="+mn-cs"/>
        </a:defRPr>
      </a:lvl3pPr>
      <a:lvl4pPr marL="3688009" indent="-526859" algn="l" defTabSz="2107436" rtl="0" eaLnBrk="1" latinLnBrk="0" hangingPunct="1">
        <a:spcBef>
          <a:spcPct val="20000"/>
        </a:spcBef>
        <a:buFont typeface="Arial" pitchFamily="34" charset="0"/>
        <a:buChar char="–"/>
        <a:defRPr sz="4593" kern="1200">
          <a:solidFill>
            <a:schemeClr val="tx1"/>
          </a:solidFill>
          <a:latin typeface="+mn-lt"/>
          <a:ea typeface="+mn-ea"/>
          <a:cs typeface="+mn-cs"/>
        </a:defRPr>
      </a:lvl4pPr>
      <a:lvl5pPr marL="4741727" indent="-526859" algn="l" defTabSz="2107436" rtl="0" eaLnBrk="1" latinLnBrk="0" hangingPunct="1">
        <a:spcBef>
          <a:spcPct val="20000"/>
        </a:spcBef>
        <a:buFont typeface="Arial" pitchFamily="34" charset="0"/>
        <a:buChar char="»"/>
        <a:defRPr sz="4593" kern="1200">
          <a:solidFill>
            <a:schemeClr val="tx1"/>
          </a:solidFill>
          <a:latin typeface="+mn-lt"/>
          <a:ea typeface="+mn-ea"/>
          <a:cs typeface="+mn-cs"/>
        </a:defRPr>
      </a:lvl5pPr>
      <a:lvl6pPr marL="5795445" indent="-526859" algn="l" defTabSz="2107436" rtl="0" eaLnBrk="1" latinLnBrk="0" hangingPunct="1">
        <a:spcBef>
          <a:spcPct val="20000"/>
        </a:spcBef>
        <a:buFont typeface="Arial" pitchFamily="34" charset="0"/>
        <a:buChar char="•"/>
        <a:defRPr sz="4593" kern="1200">
          <a:solidFill>
            <a:schemeClr val="tx1"/>
          </a:solidFill>
          <a:latin typeface="+mn-lt"/>
          <a:ea typeface="+mn-ea"/>
          <a:cs typeface="+mn-cs"/>
        </a:defRPr>
      </a:lvl6pPr>
      <a:lvl7pPr marL="6849164" indent="-526859" algn="l" defTabSz="2107436" rtl="0" eaLnBrk="1" latinLnBrk="0" hangingPunct="1">
        <a:spcBef>
          <a:spcPct val="20000"/>
        </a:spcBef>
        <a:buFont typeface="Arial" pitchFamily="34" charset="0"/>
        <a:buChar char="•"/>
        <a:defRPr sz="4593" kern="1200">
          <a:solidFill>
            <a:schemeClr val="tx1"/>
          </a:solidFill>
          <a:latin typeface="+mn-lt"/>
          <a:ea typeface="+mn-ea"/>
          <a:cs typeface="+mn-cs"/>
        </a:defRPr>
      </a:lvl7pPr>
      <a:lvl8pPr marL="7902882" indent="-526859" algn="l" defTabSz="2107436" rtl="0" eaLnBrk="1" latinLnBrk="0" hangingPunct="1">
        <a:spcBef>
          <a:spcPct val="20000"/>
        </a:spcBef>
        <a:buFont typeface="Arial" pitchFamily="34" charset="0"/>
        <a:buChar char="•"/>
        <a:defRPr sz="4593" kern="1200">
          <a:solidFill>
            <a:schemeClr val="tx1"/>
          </a:solidFill>
          <a:latin typeface="+mn-lt"/>
          <a:ea typeface="+mn-ea"/>
          <a:cs typeface="+mn-cs"/>
        </a:defRPr>
      </a:lvl8pPr>
      <a:lvl9pPr marL="8956599" indent="-526859" algn="l" defTabSz="2107436" rtl="0" eaLnBrk="1" latinLnBrk="0" hangingPunct="1">
        <a:spcBef>
          <a:spcPct val="20000"/>
        </a:spcBef>
        <a:buFont typeface="Arial" pitchFamily="34" charset="0"/>
        <a:buChar char="•"/>
        <a:defRPr sz="45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1pPr>
      <a:lvl2pPr marL="1053718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2pPr>
      <a:lvl3pPr marL="2107436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3pPr>
      <a:lvl4pPr marL="3161153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4pPr>
      <a:lvl5pPr marL="4214869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5pPr>
      <a:lvl6pPr marL="5268587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6pPr>
      <a:lvl7pPr marL="6322305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7pPr>
      <a:lvl8pPr marL="7376022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8pPr>
      <a:lvl9pPr marL="8429741" algn="l" defTabSz="2107436" rtl="0" eaLnBrk="1" latinLnBrk="0" hangingPunct="1">
        <a:defRPr sz="41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6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05937" y="1338747"/>
            <a:ext cx="7200800" cy="273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12813">
              <a:spcBef>
                <a:spcPct val="20000"/>
              </a:spcBef>
              <a:defRPr sz="2300">
                <a:solidFill>
                  <a:schemeClr val="tx1"/>
                </a:solidFill>
                <a:latin typeface="MetaNormal-Roman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MetaNormal-Roman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MetaNormal-Roman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MetaNormal-Roman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r>
              <a:rPr lang="de-DE" alt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Vor- und Nachname der Autorin/des Autors </a:t>
            </a:r>
          </a:p>
          <a:p>
            <a:r>
              <a:rPr lang="de-DE" alt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Hochschule/Universität</a:t>
            </a:r>
          </a:p>
          <a:p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Fakultät/Institut</a:t>
            </a:r>
          </a:p>
          <a:p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Straße und </a:t>
            </a:r>
            <a:r>
              <a:rPr lang="de-DE" altLang="de-D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PLZ Ort</a:t>
            </a:r>
          </a:p>
          <a:p>
            <a:endParaRPr lang="de-DE" alt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– (dienstliche) </a:t>
            </a:r>
          </a:p>
          <a:p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Telefonnummer</a:t>
            </a:r>
          </a:p>
          <a:p>
            <a:endParaRPr lang="de-DE" altLang="de-D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Betreuer:in</a:t>
            </a: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Abschlussarbeit: Titel Vor- und Nachname (Einrichtung)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C653DBA-203F-5BC8-68E5-0FF2FFFCCBC3}"/>
              </a:ext>
            </a:extLst>
          </p:cNvPr>
          <p:cNvSpPr txBox="1"/>
          <p:nvPr/>
        </p:nvSpPr>
        <p:spPr>
          <a:xfrm>
            <a:off x="4984057" y="1528094"/>
            <a:ext cx="14753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der Arbeit </a:t>
            </a:r>
            <a:br>
              <a:rPr lang="de-DE" sz="60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Schriftgröße ca. 72 – Arial</a:t>
            </a:r>
          </a:p>
        </p:txBody>
      </p:sp>
      <p:graphicFrame>
        <p:nvGraphicFramePr>
          <p:cNvPr id="3" name="Tabelle 8">
            <a:extLst>
              <a:ext uri="{FF2B5EF4-FFF2-40B4-BE49-F238E27FC236}">
                <a16:creationId xmlns:a16="http://schemas.microsoft.com/office/drawing/2014/main" id="{94588EEE-F08A-8626-41B1-CC4E61FA4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58864"/>
              </p:ext>
            </p:extLst>
          </p:nvPr>
        </p:nvGraphicFramePr>
        <p:xfrm>
          <a:off x="931245" y="5681245"/>
          <a:ext cx="9000000" cy="9456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0">
                  <a:extLst>
                    <a:ext uri="{9D8B030D-6E8A-4147-A177-3AD203B41FA5}">
                      <a16:colId xmlns:a16="http://schemas.microsoft.com/office/drawing/2014/main" val="415803741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Abstract </a:t>
                      </a:r>
                      <a:b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29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Schriftgröße ca. 72 – Calibri Light</a:t>
                      </a:r>
                      <a:endParaRPr lang="de-DE" sz="5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77096"/>
                  </a:ext>
                </a:extLst>
              </a:tr>
              <a:tr h="8088361">
                <a:tc>
                  <a:txBody>
                    <a:bodyPr/>
                    <a:lstStyle/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Text in </a:t>
                      </a:r>
                      <a:r>
                        <a:rPr lang="de-DE" sz="24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Calibri Light</a:t>
                      </a: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Schriftgröße 24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Hier bitte zwischen 1.800 und 2.000 Zeichen verwenden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58921"/>
                  </a:ext>
                </a:extLst>
              </a:tr>
            </a:tbl>
          </a:graphicData>
        </a:graphic>
      </p:graphicFrame>
      <p:graphicFrame>
        <p:nvGraphicFramePr>
          <p:cNvPr id="10" name="Tabelle 8">
            <a:extLst>
              <a:ext uri="{FF2B5EF4-FFF2-40B4-BE49-F238E27FC236}">
                <a16:creationId xmlns:a16="http://schemas.microsoft.com/office/drawing/2014/main" id="{22758B91-3BC6-DB50-C11D-C5884BAB7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72161"/>
              </p:ext>
            </p:extLst>
          </p:nvPr>
        </p:nvGraphicFramePr>
        <p:xfrm>
          <a:off x="32872518" y="5681245"/>
          <a:ext cx="9000000" cy="1021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0">
                  <a:extLst>
                    <a:ext uri="{9D8B030D-6E8A-4147-A177-3AD203B41FA5}">
                      <a16:colId xmlns:a16="http://schemas.microsoft.com/office/drawing/2014/main" val="415803741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Ergebnisse </a:t>
                      </a:r>
                      <a:b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29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Schriftgröße ca. 72 – Calibri Light</a:t>
                      </a:r>
                      <a:endParaRPr lang="de-DE" sz="5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77096"/>
                  </a:ext>
                </a:extLst>
              </a:tr>
              <a:tr h="8087684">
                <a:tc>
                  <a:txBody>
                    <a:bodyPr/>
                    <a:lstStyle/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Text in </a:t>
                      </a:r>
                      <a:r>
                        <a:rPr kumimoji="0" lang="de-DE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Calibri Light</a:t>
                      </a:r>
                      <a:r>
                        <a:rPr kumimoji="0" lang="de-DE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Schriftgröße 24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Hier bitte zwischen 1.800 und 2.000 Zeichen verwenden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58921"/>
                  </a:ext>
                </a:extLst>
              </a:tr>
            </a:tbl>
          </a:graphicData>
        </a:graphic>
      </p:graphicFrame>
      <p:graphicFrame>
        <p:nvGraphicFramePr>
          <p:cNvPr id="11" name="Tabelle 8">
            <a:extLst>
              <a:ext uri="{FF2B5EF4-FFF2-40B4-BE49-F238E27FC236}">
                <a16:creationId xmlns:a16="http://schemas.microsoft.com/office/drawing/2014/main" id="{C4402D3C-0D37-3CA3-69F9-5EFE63B16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31626"/>
              </p:ext>
            </p:extLst>
          </p:nvPr>
        </p:nvGraphicFramePr>
        <p:xfrm>
          <a:off x="11357602" y="5681245"/>
          <a:ext cx="20160000" cy="2065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00">
                  <a:extLst>
                    <a:ext uri="{9D8B030D-6E8A-4147-A177-3AD203B41FA5}">
                      <a16:colId xmlns:a16="http://schemas.microsoft.com/office/drawing/2014/main" val="4158037413"/>
                    </a:ext>
                  </a:extLst>
                </a:gridCol>
              </a:tblGrid>
              <a:tr h="1455817">
                <a:tc>
                  <a:txBody>
                    <a:bodyPr/>
                    <a:lstStyle/>
                    <a:p>
                      <a: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Lösungsansatz und Methode</a:t>
                      </a:r>
                      <a:b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29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Schriftgröße ca. 72 – Calibri Light</a:t>
                      </a:r>
                      <a:endParaRPr lang="de-DE" sz="5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77096"/>
                  </a:ext>
                </a:extLst>
              </a:tr>
              <a:tr h="19198645">
                <a:tc>
                  <a:txBody>
                    <a:bodyPr/>
                    <a:lstStyle/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i="1" kern="1200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Text in Calibri Light Schriftgröße 24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i="1" kern="1200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Hier bitte zwischen 1.800 und 2.000 Zeichen verwenden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de-DE" sz="42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58921"/>
                  </a:ext>
                </a:extLst>
              </a:tr>
            </a:tbl>
          </a:graphicData>
        </a:graphic>
      </p:graphicFrame>
      <p:graphicFrame>
        <p:nvGraphicFramePr>
          <p:cNvPr id="12" name="Tabelle 8">
            <a:extLst>
              <a:ext uri="{FF2B5EF4-FFF2-40B4-BE49-F238E27FC236}">
                <a16:creationId xmlns:a16="http://schemas.microsoft.com/office/drawing/2014/main" id="{0BBEF841-EB68-73E0-2913-20854EDBB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78733"/>
              </p:ext>
            </p:extLst>
          </p:nvPr>
        </p:nvGraphicFramePr>
        <p:xfrm>
          <a:off x="931245" y="16649719"/>
          <a:ext cx="9000000" cy="968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0">
                  <a:extLst>
                    <a:ext uri="{9D8B030D-6E8A-4147-A177-3AD203B41FA5}">
                      <a16:colId xmlns:a16="http://schemas.microsoft.com/office/drawing/2014/main" val="415803741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Aufgabenstellung </a:t>
                      </a:r>
                      <a:br>
                        <a:rPr lang="de-DE" sz="5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de-DE" sz="29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Schriftgröße ca. 72 – Calibri Light</a:t>
                      </a:r>
                      <a:endParaRPr lang="de-DE" sz="5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77096"/>
                  </a:ext>
                </a:extLst>
              </a:tr>
              <a:tr h="8317988">
                <a:tc>
                  <a:txBody>
                    <a:bodyPr/>
                    <a:lstStyle/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Text in </a:t>
                      </a:r>
                      <a:r>
                        <a:rPr lang="de-DE" sz="24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Calibri Light</a:t>
                      </a: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Schriftgröße 24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Hier bitte zwischen 1.800 und 2.000 Zeichen verwenden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de-DE" sz="42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58921"/>
                  </a:ext>
                </a:extLst>
              </a:tr>
            </a:tbl>
          </a:graphicData>
        </a:graphic>
      </p:graphicFrame>
      <p:graphicFrame>
        <p:nvGraphicFramePr>
          <p:cNvPr id="13" name="Tabelle 8">
            <a:extLst>
              <a:ext uri="{FF2B5EF4-FFF2-40B4-BE49-F238E27FC236}">
                <a16:creationId xmlns:a16="http://schemas.microsoft.com/office/drawing/2014/main" id="{41DF1DE6-C9BF-A1D3-6D97-243FE0941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76882"/>
              </p:ext>
            </p:extLst>
          </p:nvPr>
        </p:nvGraphicFramePr>
        <p:xfrm>
          <a:off x="32872518" y="16649718"/>
          <a:ext cx="9000000" cy="968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0">
                  <a:extLst>
                    <a:ext uri="{9D8B030D-6E8A-4147-A177-3AD203B41FA5}">
                      <a16:colId xmlns:a16="http://schemas.microsoft.com/office/drawing/2014/main" val="415803741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r>
                        <a:rPr lang="de-DE" sz="540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Zusammenfassung/Ausblick </a:t>
                      </a:r>
                      <a:r>
                        <a:rPr lang="de-DE" sz="29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Schriftgröße ca. 72 – Calibri Light</a:t>
                      </a:r>
                      <a:endParaRPr lang="de-DE" sz="5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77096"/>
                  </a:ext>
                </a:extLst>
              </a:tr>
              <a:tr h="8317989">
                <a:tc>
                  <a:txBody>
                    <a:bodyPr/>
                    <a:lstStyle/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Text in </a:t>
                      </a:r>
                      <a:r>
                        <a:rPr lang="de-DE" sz="240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Calibri Light</a:t>
                      </a: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Schriftgröße 24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Hier bitte zwischen 1.800 und 2.000 Zeichen verwenden</a:t>
                      </a: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2809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de-DE" sz="42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58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0486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Benutzerdefiniert</PresentationFormat>
  <Paragraphs>119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Larissa-Design</vt:lpstr>
      <vt:lpstr>PowerPoint-Präsentation</vt:lpstr>
    </vt:vector>
  </TitlesOfParts>
  <Company>Hochschule Wismar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für Posterpräsentation</dc:title>
  <dc:creator>Carsten Hilgenfeld</dc:creator>
  <cp:keywords>JVK2015</cp:keywords>
  <dc:description>28./29.05.2015 in Warnemünde im Neptun-Hotel</dc:description>
  <cp:lastModifiedBy>Steffen Opitz (DVWG)</cp:lastModifiedBy>
  <cp:revision>27</cp:revision>
  <dcterms:created xsi:type="dcterms:W3CDTF">2015-02-20T09:02:04Z</dcterms:created>
  <dcterms:modified xsi:type="dcterms:W3CDTF">2023-06-30T07:25:54Z</dcterms:modified>
  <cp:category>Vorlagen</cp:category>
  <cp:contentStatus>Finale Version</cp:contentStatus>
</cp:coreProperties>
</file>